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84401-861D-473D-B4B7-2BB5C47DE979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0A90B-CC92-457D-8424-BDA27796E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6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0A90B-CC92-457D-8424-BDA27796E8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4AEF-FED0-4083-8F84-8B7CF13D2AB2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B83B-D112-4E35-BBCE-BCDCCE6B5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../Discovery%20Board/Finished%20discoveryboard%20movie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png"/><Relationship Id="rId3" Type="http://schemas.openxmlformats.org/officeDocument/2006/relationships/audio" Target="file:///G:\www\Discovery%20Board\FeelingHugged.wav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audio" Target="file:///G:\www\Discovery%20Board\pig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6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wm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5616" y="620688"/>
            <a:ext cx="7056784" cy="5688632"/>
            <a:chOff x="1" y="1"/>
            <a:chExt cx="1872208" cy="1800200"/>
          </a:xfrm>
        </p:grpSpPr>
        <p:sp>
          <p:nvSpPr>
            <p:cNvPr id="5" name="Heart 4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9" name="Heart 8"/>
          <p:cNvSpPr/>
          <p:nvPr/>
        </p:nvSpPr>
        <p:spPr>
          <a:xfrm rot="21268290">
            <a:off x="474794" y="2068098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19901953">
            <a:off x="1194874" y="4084321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 rot="20198796">
            <a:off x="690817" y="3076208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rot="19279140">
            <a:off x="1937923" y="482737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 rot="19599794">
            <a:off x="2724818" y="561426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 rot="20659596">
            <a:off x="8303123" y="1615507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 rot="938499">
            <a:off x="6142786" y="5719865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 rot="1408156">
            <a:off x="6955778" y="5020690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 rot="1977409">
            <a:off x="7548869" y="4245629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 rot="1655640">
            <a:off x="8044447" y="3517073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 rot="236964">
            <a:off x="8333177" y="250965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 rot="1408156">
            <a:off x="5227586" y="6274421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/>
          <p:cNvSpPr/>
          <p:nvPr/>
        </p:nvSpPr>
        <p:spPr>
          <a:xfrm rot="19694105">
            <a:off x="7907285" y="859631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/>
          <p:cNvSpPr/>
          <p:nvPr/>
        </p:nvSpPr>
        <p:spPr>
          <a:xfrm rot="19787044">
            <a:off x="3584474" y="6261350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 rot="785123">
            <a:off x="518060" y="1175260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 rot="2824682">
            <a:off x="1075760" y="36480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 rot="19312440">
            <a:off x="7050095" y="29047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/>
          <p:cNvSpPr/>
          <p:nvPr/>
        </p:nvSpPr>
        <p:spPr>
          <a:xfrm rot="3260785">
            <a:off x="2007366" y="9966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 rot="18992371">
            <a:off x="6116425" y="104264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4181125" y="253134"/>
            <a:ext cx="966938" cy="101562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1720" y="2176988"/>
            <a:ext cx="5070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Hug Someone</a:t>
            </a:r>
            <a:endParaRPr lang="en-US" sz="6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79712" y="3349441"/>
            <a:ext cx="5359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Board</a:t>
            </a:r>
            <a:endParaRPr lang="en-US" sz="6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Heart 32"/>
          <p:cNvSpPr/>
          <p:nvPr/>
        </p:nvSpPr>
        <p:spPr>
          <a:xfrm rot="3260785">
            <a:off x="2888163" y="12849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70552" y="332656"/>
            <a:ext cx="1750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Hugs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1479"/>
            <a:ext cx="7046658" cy="66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732076">
            <a:off x="2358543" y="1741307"/>
            <a:ext cx="1048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  <a:hlinkClick r:id="rId3" action="ppaction://hlinksldjump"/>
              </a:rPr>
              <a:t>When they are needed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51520">
            <a:off x="4675791" y="878577"/>
            <a:ext cx="119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  <a:hlinkClick r:id="rId4" action="ppaction://hlinksldjump"/>
              </a:rPr>
              <a:t>Benefits of hugging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02646">
            <a:off x="3232239" y="105148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  <a:hlinkClick r:id="rId5" action="ppaction://hlinksldjump"/>
              </a:rPr>
              <a:t>Effects of a hug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569408">
            <a:off x="6355083" y="3186457"/>
            <a:ext cx="102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  <a:hlinkClick r:id="rId6" action="ppaction://hlinksldjump"/>
              </a:rPr>
              <a:t>Hugging techniques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746255">
            <a:off x="1650330" y="3046428"/>
            <a:ext cx="99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  <a:hlinkClick r:id="rId7" action="ppaction://hlinksldjump"/>
              </a:rPr>
              <a:t>Sound of a hug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6038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each link on a finger to navigate to that page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26" y="3645024"/>
            <a:ext cx="2322342" cy="168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344816" cy="1143000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Benefits of Hugging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Giving and receiving hugs, are known to release the chemical </a:t>
            </a:r>
            <a:r>
              <a:rPr lang="en-GB" dirty="0" err="1" smtClean="0"/>
              <a:t>oxytocin</a:t>
            </a:r>
            <a:r>
              <a:rPr lang="en-GB" dirty="0" smtClean="0"/>
              <a:t> which induces pleasure and happiness.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Hugs are excellent stress relievers</a:t>
            </a:r>
          </a:p>
          <a:p>
            <a:r>
              <a:rPr lang="en-GB" dirty="0" smtClean="0"/>
              <a:t>It is shown that people who hug regularly have a less chance of contracting heart disease</a:t>
            </a:r>
          </a:p>
          <a:p>
            <a:r>
              <a:rPr lang="en-GB" dirty="0" smtClean="0"/>
              <a:t>Hugs are free, usually.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085184"/>
            <a:ext cx="2088232" cy="12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Heart 8"/>
          <p:cNvSpPr/>
          <p:nvPr/>
        </p:nvSpPr>
        <p:spPr>
          <a:xfrm>
            <a:off x="7632848" y="5589240"/>
            <a:ext cx="1403648" cy="115212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oper Black" pitchFamily="18" charset="0"/>
                <a:hlinkClick r:id="rId3" action="ppaction://hlinksldjump"/>
              </a:rPr>
              <a:t>Home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21507" name="Picture 3" descr="C:\Users\Minja\AppData\Local\Microsoft\Windows\Temporary Internet Files\Content.IE5\IN9FJTFN\MC9001283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49" y="95416"/>
            <a:ext cx="1776656" cy="182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Hugging Techniques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85" y="958239"/>
            <a:ext cx="8374679" cy="54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eart 7"/>
          <p:cNvSpPr/>
          <p:nvPr/>
        </p:nvSpPr>
        <p:spPr>
          <a:xfrm>
            <a:off x="7812360" y="5805264"/>
            <a:ext cx="1314032" cy="105273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oper Black" pitchFamily="18" charset="0"/>
                <a:hlinkClick r:id="rId3" action="ppaction://hlinksldjump"/>
              </a:rPr>
              <a:t>Home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9" name="Picture 11" descr="C:\Users\Minja\AppData\Local\Microsoft\Windows\Temporary Internet Files\Content.IE5\Y6Z1TYWE\MP9003828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61" y="116632"/>
            <a:ext cx="1143127" cy="816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563072" cy="1143000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Effects of a Hug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5" name="Picture 6" descr="http://419.bittenus.com/7/9/h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03376"/>
            <a:ext cx="1800200" cy="2550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Heart 8"/>
          <p:cNvSpPr/>
          <p:nvPr/>
        </p:nvSpPr>
        <p:spPr>
          <a:xfrm>
            <a:off x="7560840" y="5589240"/>
            <a:ext cx="1403648" cy="115212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oper Black" pitchFamily="18" charset="0"/>
                <a:hlinkClick r:id="rId3" action="ppaction://hlinksldjump"/>
              </a:rPr>
              <a:t>Home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283968" y="2420888"/>
            <a:ext cx="2160240" cy="936104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Click Here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720" y="206084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are the effects of a Hug on someone who is in a bad mood, and needs some love!</a:t>
            </a:r>
            <a:endParaRPr lang="en-US" sz="2400" dirty="0"/>
          </a:p>
        </p:txBody>
      </p:sp>
      <p:pic>
        <p:nvPicPr>
          <p:cNvPr id="20482" name="Picture 2" descr="C:\Users\Minja\AppData\Local\Microsoft\Windows\Temporary Internet Files\Content.IE5\J2W3Q55D\MC900434799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9118" y="2138046"/>
            <a:ext cx="1605290" cy="16052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5818038"/>
            <a:ext cx="20233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Hugs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18" y="74918"/>
            <a:ext cx="2422285" cy="153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When they are needed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If someone has had an argument a hug can help them to get over things and feel better.</a:t>
            </a:r>
          </a:p>
          <a:p>
            <a:r>
              <a:rPr lang="en-GB" sz="2800" dirty="0" smtClean="0"/>
              <a:t>If a loved one has passed away and someone who loved them was mourning a hug will help them to move on and look forward to their future.</a:t>
            </a:r>
          </a:p>
          <a:p>
            <a:r>
              <a:rPr lang="en-GB" sz="2800" dirty="0" smtClean="0"/>
              <a:t>When you celebrate anything a hug reinforces the good feelings and will lift up  your spirits even more.</a:t>
            </a:r>
          </a:p>
          <a:p>
            <a:r>
              <a:rPr lang="en-GB" sz="2800" dirty="0" smtClean="0"/>
              <a:t>Couples should never stop hugging each other because a nice hug shows you still care..</a:t>
            </a:r>
          </a:p>
          <a:p>
            <a:endParaRPr lang="en-US" sz="2800" dirty="0"/>
          </a:p>
        </p:txBody>
      </p:sp>
      <p:pic>
        <p:nvPicPr>
          <p:cNvPr id="15362" name="Picture 2" descr="http://www.hellocrazy.com/reserved/cards/200411140525360.gorillah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130" y="116632"/>
            <a:ext cx="1152128" cy="1296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Heart 7"/>
          <p:cNvSpPr/>
          <p:nvPr/>
        </p:nvSpPr>
        <p:spPr>
          <a:xfrm>
            <a:off x="7534233" y="5608526"/>
            <a:ext cx="1403648" cy="115212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oper Black" pitchFamily="18" charset="0"/>
                <a:hlinkClick r:id="rId3" action="ppaction://hlinksldjump"/>
              </a:rPr>
              <a:t>Home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Sounds of a Hug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Here are the sounds of some hugs in </a:t>
            </a:r>
            <a:r>
              <a:rPr lang="en-GB" dirty="0" smtClean="0"/>
              <a:t>action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oper Black" pitchFamily="18" charset="0"/>
              </a:rPr>
              <a:t>Hug sound- Pig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4928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oper Black" pitchFamily="18" charset="0"/>
              </a:rPr>
              <a:t>Hug sound- Human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5811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oper Black" pitchFamily="18" charset="0"/>
              </a:rPr>
              <a:t>The mind during a hug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7598508" y="5589240"/>
            <a:ext cx="1403648" cy="115212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oper Black" pitchFamily="18" charset="0"/>
                <a:hlinkClick r:id="rId6" action="ppaction://hlinksldjump"/>
              </a:rPr>
              <a:t>Home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19465" name="Picture 9" descr="C:\Users\Minja\AppData\Local\Microsoft\Windows\Temporary Internet Files\Content.IE5\Y6Z1TYWE\MC900441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217">
            <a:off x="326043" y="-24869"/>
            <a:ext cx="2174904" cy="21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877800" y="2594063"/>
            <a:ext cx="2187144" cy="1800920"/>
            <a:chOff x="5877800" y="2594063"/>
            <a:chExt cx="2187144" cy="1800920"/>
          </a:xfrm>
        </p:grpSpPr>
        <p:sp>
          <p:nvSpPr>
            <p:cNvPr id="11" name="Heart 10"/>
            <p:cNvSpPr/>
            <p:nvPr/>
          </p:nvSpPr>
          <p:spPr>
            <a:xfrm rot="21268290">
              <a:off x="5877800" y="2594063"/>
              <a:ext cx="2187144" cy="1800920"/>
            </a:xfrm>
            <a:prstGeom prst="hear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71" name="Picture 15" descr="C:\Users\Minja\AppData\Local\Microsoft\Windows\Temporary Internet Files\Content.IE5\OS1KKGEA\MC90035054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778" y="2780928"/>
              <a:ext cx="507438" cy="670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832988" y="4644523"/>
            <a:ext cx="843868" cy="730425"/>
            <a:chOff x="5832988" y="4644523"/>
            <a:chExt cx="843868" cy="730425"/>
          </a:xfrm>
        </p:grpSpPr>
        <p:sp>
          <p:nvSpPr>
            <p:cNvPr id="12" name="Heart 11"/>
            <p:cNvSpPr/>
            <p:nvPr/>
          </p:nvSpPr>
          <p:spPr>
            <a:xfrm rot="20225974">
              <a:off x="5832988" y="4644523"/>
              <a:ext cx="843868" cy="730425"/>
            </a:xfrm>
            <a:prstGeom prst="hear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5" descr="C:\Users\Minja\AppData\Local\Microsoft\Windows\Temporary Internet Files\Content.IE5\OS1KKGEA\MC90035054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4036">
              <a:off x="5879440" y="4836185"/>
              <a:ext cx="215889" cy="28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78" name="Picture 22" descr="C:\Users\Minja\AppData\Local\Microsoft\Windows\Temporary Internet Files\Content.IE5\OS1KKGEA\MC9002346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767875" cy="8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C:\Users\Minja\AppData\Local\Microsoft\Windows\Temporary Internet Files\Content.IE5\IN9FJTFN\MC90009106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21" y="3317389"/>
            <a:ext cx="1192039" cy="9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91608" y="3356992"/>
            <a:ext cx="728464" cy="728464"/>
          </a:xfrm>
          <a:prstGeom prst="rect">
            <a:avLst/>
          </a:prstGeom>
        </p:spPr>
      </p:pic>
      <p:pic>
        <p:nvPicPr>
          <p:cNvPr id="19485" name="Picture 29" descr="C:\Documents and Settings\Administrator\Local Settings\Temporary Internet Files\Content.IE5\BT7ZRDTY\MM900285288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5" y="2132856"/>
            <a:ext cx="865810" cy="108012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032619" y="4013062"/>
            <a:ext cx="1376273" cy="1214623"/>
            <a:chOff x="7032619" y="4013062"/>
            <a:chExt cx="1376273" cy="1214623"/>
          </a:xfrm>
        </p:grpSpPr>
        <p:sp>
          <p:nvSpPr>
            <p:cNvPr id="13" name="Heart 12"/>
            <p:cNvSpPr/>
            <p:nvPr/>
          </p:nvSpPr>
          <p:spPr>
            <a:xfrm rot="2303186">
              <a:off x="7032619" y="4013062"/>
              <a:ext cx="1376273" cy="1214623"/>
            </a:xfrm>
            <a:prstGeom prst="hear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5" descr="C:\Users\Minja\AppData\Local\Microsoft\Windows\Temporary Internet Files\Content.IE5\OS1KKGEA\MC90035054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0438">
              <a:off x="7412976" y="3982851"/>
              <a:ext cx="322466" cy="42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ohhh.wav">
            <a:hlinkClick r:id="" action="ppaction://media"/>
          </p:cNvPr>
          <p:cNvPicPr>
            <a:picLocks noRot="1" noChangeAspect="1"/>
          </p:cNvPicPr>
          <p:nvPr>
            <a:wavAudioFile r:embed="rId2" name="ohhh.wav"/>
          </p:nvPr>
        </p:nvPicPr>
        <p:blipFill>
          <a:blip r:embed="rId13" cstate="print"/>
          <a:stretch>
            <a:fillRect/>
          </a:stretch>
        </p:blipFill>
        <p:spPr>
          <a:xfrm>
            <a:off x="4499992" y="2348880"/>
            <a:ext cx="720080" cy="7200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347864" y="5949280"/>
            <a:ext cx="281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to hear</a:t>
            </a:r>
            <a:endParaRPr lang="en-US" sz="4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4644008" y="5445224"/>
            <a:ext cx="288032" cy="576064"/>
          </a:xfrm>
          <a:prstGeom prst="up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FeelingHugged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tretch>
            <a:fillRect/>
          </a:stretch>
        </p:blipFill>
        <p:spPr>
          <a:xfrm>
            <a:off x="4499992" y="443711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4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205</Words>
  <Application>Microsoft Office PowerPoint</Application>
  <PresentationFormat>On-screen Show (4:3)</PresentationFormat>
  <Paragraphs>36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Benefits of Hugging</vt:lpstr>
      <vt:lpstr>Hugging Techniques</vt:lpstr>
      <vt:lpstr>Effects of a Hug</vt:lpstr>
      <vt:lpstr>When they are needed</vt:lpstr>
      <vt:lpstr>Sounds of a Hug</vt:lpstr>
    </vt:vector>
  </TitlesOfParts>
  <Company>Authorised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 Someone</dc:title>
  <dc:creator>Authorised User</dc:creator>
  <cp:lastModifiedBy>Minja</cp:lastModifiedBy>
  <cp:revision>80</cp:revision>
  <dcterms:created xsi:type="dcterms:W3CDTF">2010-11-01T22:56:23Z</dcterms:created>
  <dcterms:modified xsi:type="dcterms:W3CDTF">2010-11-28T17:21:21Z</dcterms:modified>
</cp:coreProperties>
</file>